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CD33-2025-4ECB-837C-EF8C9CA1AF24}" type="datetimeFigureOut">
              <a:rPr lang="sk-SK" smtClean="0"/>
              <a:t>6. 9. 2020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C2D7-C0ED-4826-978B-3CA80FB725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409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CD33-2025-4ECB-837C-EF8C9CA1AF24}" type="datetimeFigureOut">
              <a:rPr lang="sk-SK" smtClean="0"/>
              <a:t>6. 9. 2020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C2D7-C0ED-4826-978B-3CA80FB725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2148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CD33-2025-4ECB-837C-EF8C9CA1AF24}" type="datetimeFigureOut">
              <a:rPr lang="sk-SK" smtClean="0"/>
              <a:t>6. 9. 2020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C2D7-C0ED-4826-978B-3CA80FB725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3074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CD33-2025-4ECB-837C-EF8C9CA1AF24}" type="datetimeFigureOut">
              <a:rPr lang="sk-SK" smtClean="0"/>
              <a:t>6. 9. 2020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C2D7-C0ED-4826-978B-3CA80FB725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3844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CD33-2025-4ECB-837C-EF8C9CA1AF24}" type="datetimeFigureOut">
              <a:rPr lang="sk-SK" smtClean="0"/>
              <a:t>6. 9. 2020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C2D7-C0ED-4826-978B-3CA80FB725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6097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CD33-2025-4ECB-837C-EF8C9CA1AF24}" type="datetimeFigureOut">
              <a:rPr lang="sk-SK" smtClean="0"/>
              <a:t>6. 9. 2020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C2D7-C0ED-4826-978B-3CA80FB725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146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CD33-2025-4ECB-837C-EF8C9CA1AF24}" type="datetimeFigureOut">
              <a:rPr lang="sk-SK" smtClean="0"/>
              <a:t>6. 9. 2020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C2D7-C0ED-4826-978B-3CA80FB725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3156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CD33-2025-4ECB-837C-EF8C9CA1AF24}" type="datetimeFigureOut">
              <a:rPr lang="sk-SK" smtClean="0"/>
              <a:t>6. 9. 2020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C2D7-C0ED-4826-978B-3CA80FB725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9940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CD33-2025-4ECB-837C-EF8C9CA1AF24}" type="datetimeFigureOut">
              <a:rPr lang="sk-SK" smtClean="0"/>
              <a:t>6. 9. 2020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C2D7-C0ED-4826-978B-3CA80FB725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2354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CD33-2025-4ECB-837C-EF8C9CA1AF24}" type="datetimeFigureOut">
              <a:rPr lang="sk-SK" smtClean="0"/>
              <a:t>6. 9. 2020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C2D7-C0ED-4826-978B-3CA80FB725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414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CD33-2025-4ECB-837C-EF8C9CA1AF24}" type="datetimeFigureOut">
              <a:rPr lang="sk-SK" smtClean="0"/>
              <a:t>6. 9. 2020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C2D7-C0ED-4826-978B-3CA80FB725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8504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3CD33-2025-4ECB-837C-EF8C9CA1AF24}" type="datetimeFigureOut">
              <a:rPr lang="sk-SK" smtClean="0"/>
              <a:t>6. 9. 2020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5C2D7-C0ED-4826-978B-3CA80FB725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643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hyperlink" Target="https://www.datalog.s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hyperlink" Target="https://www.datalog.sk/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hyperlink" Target="https://www.datalog.sk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hyperlink" Target="https://www.datalog.sk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datalog.sk/" TargetMode="External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datalog.sk/" TargetMode="External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hyperlink" Target="https://www.datalog.s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28801" y="1446415"/>
            <a:ext cx="8636923" cy="279307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k-SK" dirty="0"/>
              <a:t>Zrýchlenie príjmovej </a:t>
            </a:r>
            <a:r>
              <a:rPr lang="sk-SK" dirty="0" smtClean="0"/>
              <a:t>strany</a:t>
            </a:r>
            <a:br>
              <a:rPr lang="sk-SK" dirty="0" smtClean="0"/>
            </a:br>
            <a:r>
              <a:rPr lang="sk-SK" dirty="0" smtClean="0"/>
              <a:t> </a:t>
            </a:r>
            <a:r>
              <a:rPr lang="sk-SK" dirty="0"/>
              <a:t>CASH </a:t>
            </a:r>
            <a:r>
              <a:rPr lang="sk-SK" dirty="0" smtClean="0"/>
              <a:t>FLOW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7091" y="6287049"/>
            <a:ext cx="2033847" cy="363133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>
                <a:hlinkClick r:id="rId4"/>
              </a:rPr>
              <a:t>www.datalog.sk</a:t>
            </a:r>
            <a:endParaRPr lang="sk-SK" dirty="0"/>
          </a:p>
        </p:txBody>
      </p:sp>
      <p:pic>
        <p:nvPicPr>
          <p:cNvPr id="7" name="Slide1-test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19905" y="58590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0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64000">
        <p14:reveal/>
      </p:transition>
    </mc:Choice>
    <mc:Fallback xmlns="">
      <p:transition spd="slow" advClick="0" advTm="6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64" y="2036125"/>
            <a:ext cx="10977562" cy="4437177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7091" y="6287049"/>
            <a:ext cx="2033847" cy="363133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>
                <a:hlinkClick r:id="rId5"/>
              </a:rPr>
              <a:t>www.datalog.sk</a:t>
            </a:r>
            <a:endParaRPr lang="sk-SK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10063912" y="6289816"/>
            <a:ext cx="2033847" cy="3631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- 2 -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3807228" y="232756"/>
            <a:ext cx="4596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Model </a:t>
            </a:r>
            <a:r>
              <a:rPr lang="sk-SK" sz="4000" dirty="0" smtClean="0"/>
              <a:t>výroby v čase</a:t>
            </a:r>
            <a:endParaRPr lang="sk-SK" sz="4000" dirty="0"/>
          </a:p>
        </p:txBody>
      </p:sp>
      <p:sp>
        <p:nvSpPr>
          <p:cNvPr id="7" name="BlokTextu 6"/>
          <p:cNvSpPr txBox="1"/>
          <p:nvPr/>
        </p:nvSpPr>
        <p:spPr>
          <a:xfrm>
            <a:off x="498764" y="879087"/>
            <a:ext cx="20736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Produkcia</a:t>
            </a:r>
          </a:p>
          <a:p>
            <a:r>
              <a:rPr lang="sk-SK" dirty="0"/>
              <a:t> </a:t>
            </a:r>
            <a:r>
              <a:rPr lang="sk-SK" dirty="0" smtClean="0"/>
              <a:t>- riadiace činnosti</a:t>
            </a:r>
          </a:p>
          <a:p>
            <a:r>
              <a:rPr lang="sk-SK" dirty="0"/>
              <a:t> </a:t>
            </a:r>
            <a:r>
              <a:rPr lang="sk-SK" dirty="0" smtClean="0"/>
              <a:t>- výrobné činnosti</a:t>
            </a:r>
          </a:p>
          <a:p>
            <a:r>
              <a:rPr lang="sk-SK" dirty="0" smtClean="0"/>
              <a:t> - podporné činnosti</a:t>
            </a:r>
            <a:endParaRPr lang="sk-SK" dirty="0"/>
          </a:p>
        </p:txBody>
      </p:sp>
      <p:pic>
        <p:nvPicPr>
          <p:cNvPr id="11" name="Slide2-testR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0" y="60838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4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97000">
        <p14:reveal/>
      </p:transition>
    </mc:Choice>
    <mc:Fallback xmlns="">
      <p:transition spd="slow" advClick="0" advTm="9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937" y="826514"/>
            <a:ext cx="9553509" cy="5823668"/>
          </a:xfrm>
          <a:prstGeom prst="rect">
            <a:avLst/>
          </a:prstGeom>
        </p:spPr>
      </p:pic>
      <p:sp>
        <p:nvSpPr>
          <p:cNvPr id="4" name="Podnadpis 2"/>
          <p:cNvSpPr txBox="1">
            <a:spLocks/>
          </p:cNvSpPr>
          <p:nvPr/>
        </p:nvSpPr>
        <p:spPr>
          <a:xfrm>
            <a:off x="10063912" y="6289816"/>
            <a:ext cx="2033847" cy="3631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- 3 -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3807228" y="232756"/>
            <a:ext cx="5012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/>
              <a:t>Príklad cashflow v čase</a:t>
            </a:r>
            <a:endParaRPr lang="sk-SK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7091" y="6287049"/>
            <a:ext cx="2033847" cy="363133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>
                <a:hlinkClick r:id="rId5"/>
              </a:rPr>
              <a:t>www.datalog.sk</a:t>
            </a:r>
            <a:endParaRPr lang="sk-SK" dirty="0"/>
          </a:p>
        </p:txBody>
      </p:sp>
      <p:pic>
        <p:nvPicPr>
          <p:cNvPr id="9" name="Slide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159" y="6040582"/>
            <a:ext cx="609600" cy="609600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4980167" y="2468217"/>
            <a:ext cx="37371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761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00">
        <p14:reveal/>
      </p:transition>
    </mc:Choice>
    <mc:Fallback xmlns="">
      <p:transition spd="slow" advClick="0" advTm="1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5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/>
        </p:nvSpPr>
        <p:spPr>
          <a:xfrm>
            <a:off x="10063912" y="6289816"/>
            <a:ext cx="2033847" cy="3631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- 4 -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174571" y="232756"/>
            <a:ext cx="2277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/>
              <a:t>Produkcia</a:t>
            </a:r>
            <a:endParaRPr lang="sk-SK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7091" y="6287049"/>
            <a:ext cx="2033847" cy="363133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>
                <a:hlinkClick r:id="rId4"/>
              </a:rPr>
              <a:t>www.datalog.sk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0938" y="232756"/>
            <a:ext cx="2057912" cy="2023803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4274633" y="940642"/>
            <a:ext cx="2616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/>
              <a:t>ERP systém</a:t>
            </a:r>
            <a:endParaRPr lang="sk-SK" sz="4000" dirty="0"/>
          </a:p>
        </p:txBody>
      </p:sp>
      <p:sp>
        <p:nvSpPr>
          <p:cNvPr id="8" name="BlokTextu 7"/>
          <p:cNvSpPr txBox="1"/>
          <p:nvPr/>
        </p:nvSpPr>
        <p:spPr>
          <a:xfrm>
            <a:off x="4368850" y="1548673"/>
            <a:ext cx="59472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sk-SK" sz="2000" dirty="0" smtClean="0"/>
              <a:t>zoznam zamestnancov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sk-SK" sz="2000" dirty="0" smtClean="0"/>
              <a:t>zoznam strojov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sk-SK" sz="2000" dirty="0" smtClean="0"/>
              <a:t>zoznam zákaziek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sk-SK" sz="2000" dirty="0" smtClean="0"/>
              <a:t>zoznam zákazníkov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sk-SK" sz="2000" dirty="0" smtClean="0"/>
              <a:t>zoznam typorozmerov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sk-SK" sz="2000" dirty="0" smtClean="0"/>
              <a:t>zoznam meradiel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sk-SK" sz="2000" dirty="0" smtClean="0"/>
              <a:t>zoznam projektov a úloh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sk-SK" sz="2000" dirty="0" smtClean="0"/>
              <a:t>generovanie procesných dokumentov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sk-SK" sz="2000" dirty="0"/>
              <a:t>vizualizácia priebežných a výsledných </a:t>
            </a:r>
            <a:r>
              <a:rPr lang="sk-SK" sz="2000" dirty="0" smtClean="0"/>
              <a:t>informácií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sk-SK" sz="2000" dirty="0"/>
              <a:t>vytváranie notifikácií a výziev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sk-SK" sz="2000" dirty="0"/>
              <a:t>zdieľanie informácií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sk-SK" sz="2000" dirty="0"/>
              <a:t>implementácia zadefinovaných procesov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sk-SK" sz="2000" dirty="0"/>
              <a:t>informačná podpora riadiacich pracovníkov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sk-SK" sz="2000" dirty="0"/>
              <a:t>vyhľadávanie a spájanie dát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sk-SK" sz="2000" dirty="0"/>
              <a:t>viacjazyčnosť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sk-SK" sz="2000" dirty="0"/>
              <a:t>užívatelia s rôznymi prístupovými </a:t>
            </a:r>
            <a:r>
              <a:rPr lang="sk-SK" sz="2000" dirty="0" smtClean="0"/>
              <a:t>právami</a:t>
            </a:r>
            <a:endParaRPr lang="sk-SK" sz="2400" dirty="0"/>
          </a:p>
        </p:txBody>
      </p:sp>
      <p:pic>
        <p:nvPicPr>
          <p:cNvPr id="9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0" y="61638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2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7000">
        <p14:reveal/>
      </p:transition>
    </mc:Choice>
    <mc:Fallback xmlns="">
      <p:transition spd="slow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/>
        </p:nvSpPr>
        <p:spPr>
          <a:xfrm>
            <a:off x="10063912" y="6481011"/>
            <a:ext cx="2033847" cy="3631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- 5 -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3848785" y="-33258"/>
            <a:ext cx="4305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/>
              <a:t>ERP systém z praxe</a:t>
            </a:r>
            <a:endParaRPr lang="sk-SK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7091" y="6469934"/>
            <a:ext cx="2033847" cy="363133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>
                <a:hlinkClick r:id="rId4"/>
              </a:rPr>
              <a:t>www.datalog.sk</a:t>
            </a:r>
            <a:endParaRPr lang="sk-SK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46" y="648391"/>
            <a:ext cx="4973942" cy="3092335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724" y="648391"/>
            <a:ext cx="6104464" cy="2998294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1571106" y="293964"/>
            <a:ext cx="174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Zoznam zákaziek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8154774" y="293964"/>
            <a:ext cx="1880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Obsadenie strojov</a:t>
            </a:r>
            <a:endParaRPr lang="sk-SK" dirty="0"/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43" y="4013746"/>
            <a:ext cx="5095695" cy="2486805"/>
          </a:xfrm>
          <a:prstGeom prst="rect">
            <a:avLst/>
          </a:prstGeom>
        </p:spPr>
      </p:pic>
      <p:sp>
        <p:nvSpPr>
          <p:cNvPr id="13" name="BlokTextu 12"/>
          <p:cNvSpPr txBox="1"/>
          <p:nvPr/>
        </p:nvSpPr>
        <p:spPr>
          <a:xfrm>
            <a:off x="1113906" y="3692966"/>
            <a:ext cx="357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Výkon zamestnanca -</a:t>
            </a:r>
            <a:r>
              <a:rPr lang="en-GB" dirty="0" smtClean="0"/>
              <a:t>&gt; </a:t>
            </a:r>
            <a:r>
              <a:rPr lang="sk-SK" dirty="0" smtClean="0"/>
              <a:t>Denný </a:t>
            </a:r>
            <a:r>
              <a:rPr lang="en-GB" dirty="0" smtClean="0"/>
              <a:t>report</a:t>
            </a:r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7739137" y="3692966"/>
            <a:ext cx="300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Snímka vykonávaných činností</a:t>
            </a:r>
            <a:endParaRPr lang="sk-SK" dirty="0"/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56" y="4001111"/>
            <a:ext cx="5115999" cy="2499439"/>
          </a:xfrm>
          <a:prstGeom prst="rect">
            <a:avLst/>
          </a:prstGeom>
        </p:spPr>
      </p:pic>
      <p:pic>
        <p:nvPicPr>
          <p:cNvPr id="17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88588" y="59987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8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51000">
        <p14:reveal/>
      </p:transition>
    </mc:Choice>
    <mc:Fallback xmlns="">
      <p:transition spd="slow" advClick="0" advTm="15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/>
        </p:nvSpPr>
        <p:spPr>
          <a:xfrm>
            <a:off x="10063912" y="6481011"/>
            <a:ext cx="2033847" cy="3631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- 6 -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3848785" y="-33258"/>
            <a:ext cx="4305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/>
              <a:t>ERP systém z praxe</a:t>
            </a:r>
            <a:endParaRPr lang="sk-SK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7091" y="6469934"/>
            <a:ext cx="2033847" cy="363133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>
                <a:hlinkClick r:id="rId4"/>
              </a:rPr>
              <a:t>www.datalog.sk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1571106" y="293964"/>
            <a:ext cx="2052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Manažérska analýza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8154774" y="293964"/>
            <a:ext cx="2872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Detailná manažérska analýza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1724384" y="3853574"/>
            <a:ext cx="1745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Personálny audit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5" y="599401"/>
            <a:ext cx="5939876" cy="314646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422" y="663297"/>
            <a:ext cx="5755010" cy="2811424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50" y="3556929"/>
            <a:ext cx="5488354" cy="2913005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31" y="4237219"/>
            <a:ext cx="6103591" cy="1980319"/>
          </a:xfrm>
          <a:prstGeom prst="rect">
            <a:avLst/>
          </a:prstGeom>
        </p:spPr>
      </p:pic>
      <p:pic>
        <p:nvPicPr>
          <p:cNvPr id="17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29832" y="59127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3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88000">
        <p14:reveal/>
      </p:transition>
    </mc:Choice>
    <mc:Fallback xmlns="">
      <p:transition spd="slow" advClick="0" advTm="8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19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73876" y="2787396"/>
            <a:ext cx="8775469" cy="1094647"/>
          </a:xfrm>
        </p:spPr>
        <p:txBody>
          <a:bodyPr>
            <a:normAutofit/>
          </a:bodyPr>
          <a:lstStyle/>
          <a:p>
            <a:r>
              <a:rPr lang="sk-SK" sz="6000" dirty="0" smtClean="0">
                <a:hlinkClick r:id="rId4"/>
              </a:rPr>
              <a:t>www.datalog.sk</a:t>
            </a:r>
            <a:endParaRPr lang="sk-SK" sz="6000" dirty="0"/>
          </a:p>
        </p:txBody>
      </p:sp>
      <p:pic>
        <p:nvPicPr>
          <p:cNvPr id="2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44348" y="58092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0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7000">
        <p14:reveal/>
      </p:transition>
    </mc:Choice>
    <mc:Fallback xmlns="">
      <p:transition spd="slow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124</Words>
  <Application>Microsoft Office PowerPoint</Application>
  <PresentationFormat>Širokouhlá</PresentationFormat>
  <Paragraphs>46</Paragraphs>
  <Slides>7</Slides>
  <Notes>0</Notes>
  <HiddenSlides>0</HiddenSlides>
  <MMClips>7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Motív balíka Office</vt:lpstr>
      <vt:lpstr>Zrýchlenie príjmovej strany  CASH FLOW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Zrýchlenie príjmovej strany CASH FLOW</dc:title>
  <dc:creator>Používateľ systému Windows</dc:creator>
  <cp:lastModifiedBy>Používateľ systému Windows</cp:lastModifiedBy>
  <cp:revision>69</cp:revision>
  <dcterms:created xsi:type="dcterms:W3CDTF">2020-09-06T13:27:38Z</dcterms:created>
  <dcterms:modified xsi:type="dcterms:W3CDTF">2020-09-06T21:21:51Z</dcterms:modified>
  <cp:contentStatus>Finálna verzia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